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93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6A1C70-123F-42A1-B0C3-A25E22F3AD5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535529E-5630-4B98-9BCE-C6147CFFA4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4 for Dummies Project</a:t>
            </a:r>
            <a:br>
              <a:rPr lang="en-US" dirty="0" smtClean="0"/>
            </a:br>
            <a:r>
              <a:rPr lang="en-US" sz="4000" dirty="0" smtClean="0"/>
              <a:t>8.6 Solve using LCM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and </a:t>
            </a:r>
            <a:r>
              <a:rPr lang="en-US" dirty="0" err="1" smtClean="0"/>
              <a:t>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2000" dirty="0" smtClean="0"/>
              </a:p>
              <a:p>
                <a:r>
                  <a:rPr lang="en-US" dirty="0" smtClean="0"/>
                  <a:t>Step 1: find LCM</a:t>
                </a:r>
              </a:p>
              <a:p>
                <a:pPr lvl="1"/>
                <a:r>
                  <a:rPr lang="en-US" sz="2400" dirty="0" smtClean="0"/>
                  <a:t>Multiply LCM by the whole equation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𝐿𝐶𝑀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+7)</m:t>
                    </m:r>
                  </m:oMath>
                </a14:m>
                <a:endParaRPr lang="en-US" sz="2400" dirty="0" smtClean="0"/>
              </a:p>
              <a:p>
                <a:pPr lvl="1"/>
                <a:endParaRPr lang="en-US" sz="2400" dirty="0" smtClean="0"/>
              </a:p>
              <a:p>
                <a:endParaRPr lang="en-US" dirty="0" smtClean="0"/>
              </a:p>
              <a:p>
                <a:r>
                  <a:rPr lang="en-US" sz="2000" dirty="0" smtClean="0"/>
                  <a:t>Cancel off the denominators </a:t>
                </a:r>
              </a:p>
              <a:p>
                <a:endParaRPr lang="en-US" dirty="0"/>
              </a:p>
              <a:p>
                <a:pPr lvl="1"/>
                <a:r>
                  <a:rPr lang="en-US" sz="2000" dirty="0" smtClean="0"/>
                  <a:t>Easy step, just put missing part of the LCM in the numerator.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" t="8748" r="62515" b="69234"/>
          <a:stretch/>
        </p:blipFill>
        <p:spPr>
          <a:xfrm>
            <a:off x="3549615" y="914400"/>
            <a:ext cx="1764145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" t="4787" r="36444" b="72456"/>
          <a:stretch/>
        </p:blipFill>
        <p:spPr>
          <a:xfrm>
            <a:off x="1259608" y="2209800"/>
            <a:ext cx="3380509" cy="8451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1821" r="69823" b="86695"/>
          <a:stretch/>
        </p:blipFill>
        <p:spPr>
          <a:xfrm>
            <a:off x="4490027" y="3054927"/>
            <a:ext cx="2556163" cy="67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" t="3418" r="49214" b="4952"/>
          <a:stretch/>
        </p:blipFill>
        <p:spPr>
          <a:xfrm>
            <a:off x="5410200" y="1524000"/>
            <a:ext cx="3306618" cy="4147128"/>
          </a:xfrm>
        </p:spPr>
      </p:pic>
      <p:sp>
        <p:nvSpPr>
          <p:cNvPr id="6" name="TextBox 5"/>
          <p:cNvSpPr txBox="1"/>
          <p:nvPr/>
        </p:nvSpPr>
        <p:spPr>
          <a:xfrm>
            <a:off x="685800" y="1944253"/>
            <a:ext cx="472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Distribute the x through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Combine like terms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Make equal to zero, subtract 12x from each side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Factor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8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260</TotalTime>
  <Words>63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Quarter 4 for Dummies Project 8.6 Solve using LCM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4 for Dummies Project</dc:title>
  <dc:creator>Abigail Mohr</dc:creator>
  <cp:lastModifiedBy>Staci Applegarth</cp:lastModifiedBy>
  <cp:revision>12</cp:revision>
  <dcterms:created xsi:type="dcterms:W3CDTF">2012-05-09T13:19:03Z</dcterms:created>
  <dcterms:modified xsi:type="dcterms:W3CDTF">2012-05-14T21:32:48Z</dcterms:modified>
</cp:coreProperties>
</file>