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56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31D55CE-AACB-4995-9E41-92CF6635248F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6AA734E-4D02-45F3-910D-BC45BA17B24C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E6B11AF-DC93-4CF0-980A-FAB56A0C953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Quarter 4 for Dummies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Wesley </a:t>
            </a:r>
            <a:r>
              <a:rPr lang="en-US" dirty="0" err="1" smtClean="0"/>
              <a:t>Burkert</a:t>
            </a:r>
            <a:r>
              <a:rPr lang="en-US" dirty="0" smtClean="0"/>
              <a:t> and Brittany Unger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64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2, step 1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-5080"/>
            <a:ext cx="2798763" cy="211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3400" y="1676400"/>
                <a:ext cx="2438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85+47=132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676400"/>
                <a:ext cx="243840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" y="1992868"/>
                <a:ext cx="2438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80−132=48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92868"/>
                <a:ext cx="243840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7200" y="2373868"/>
                <a:ext cx="2438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smtClean="0">
                          <a:latin typeface="Cambria Math"/>
                        </a:rPr>
                        <m:t>A</m:t>
                      </m:r>
                      <m:r>
                        <a:rPr lang="en-US" b="0" i="1" smtClean="0">
                          <a:latin typeface="Cambria Math"/>
                        </a:rPr>
                        <m:t>=48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373868"/>
                <a:ext cx="243840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248400" y="1795790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48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8626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2, step two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"/>
            <a:ext cx="2798763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0" y="2362200"/>
                <a:ext cx="1752600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𝑆𝑖𝑛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48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19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𝑆𝑖𝑛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47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362200"/>
                <a:ext cx="1752600" cy="6127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23240" y="315959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19sin47=c*sin48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39624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c= 18.7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8085526">
            <a:off x="6621504" y="972137"/>
            <a:ext cx="8178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18.7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30527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2, step 3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"/>
            <a:ext cx="2798763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14400" y="2209800"/>
                <a:ext cx="1752600" cy="618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𝑠𝑖𝑛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48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19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𝑠𝑖𝑛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85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209800"/>
                <a:ext cx="1752600" cy="6183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" y="3241040"/>
                <a:ext cx="2743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19</m:t>
                      </m:r>
                      <m:r>
                        <a:rPr lang="en-US" b="0" i="1" smtClean="0">
                          <a:latin typeface="Cambria Math"/>
                        </a:rPr>
                        <m:t>𝑠𝑖𝑛</m:t>
                      </m:r>
                      <m:r>
                        <a:rPr lang="en-US" b="0" i="1" smtClean="0">
                          <a:latin typeface="Cambria Math"/>
                        </a:rPr>
                        <m:t>85=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∗</m:t>
                      </m:r>
                      <m:r>
                        <a:rPr lang="en-US" b="0" i="1" smtClean="0">
                          <a:latin typeface="Cambria Math"/>
                        </a:rPr>
                        <m:t>𝑠𝑖𝑛</m:t>
                      </m:r>
                      <m:r>
                        <a:rPr lang="en-US" b="0" i="1" smtClean="0">
                          <a:latin typeface="Cambria Math"/>
                        </a:rPr>
                        <m:t>48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241040"/>
                <a:ext cx="274320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90600" y="41148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25.5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62800" y="2192337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25.5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2119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Finished Product!!!!!!!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5867400" cy="492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22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1154097"/>
          </a:xfrm>
        </p:spPr>
        <p:txBody>
          <a:bodyPr/>
          <a:lstStyle/>
          <a:p>
            <a:r>
              <a:rPr lang="en-US" dirty="0" smtClean="0"/>
              <a:t>Do it yourself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209800"/>
            <a:ext cx="7315200" cy="3539527"/>
          </a:xfrm>
        </p:spPr>
        <p:txBody>
          <a:bodyPr/>
          <a:lstStyle/>
          <a:p>
            <a:r>
              <a:rPr lang="en-US" dirty="0" smtClean="0"/>
              <a:t>Solve        ABC with C=107, B=25, b=15 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1905000" y="2286000"/>
            <a:ext cx="304800" cy="228600"/>
          </a:xfrm>
          <a:prstGeom prst="triangl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2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315200" cy="1154097"/>
          </a:xfrm>
        </p:spPr>
        <p:txBody>
          <a:bodyPr/>
          <a:lstStyle/>
          <a:p>
            <a:r>
              <a:rPr lang="en-US" dirty="0" smtClean="0"/>
              <a:t>Answer 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5715000" y="381000"/>
            <a:ext cx="2590800" cy="2057400"/>
          </a:xfrm>
          <a:prstGeom prst="triangl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72400" y="21336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107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0" y="530423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25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0" y="2441377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15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1752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107+25= 132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2133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180-132= 48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250293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A= 48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91200" y="21336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48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667000" y="3048000"/>
                <a:ext cx="2362200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𝑠𝑖𝑛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𝑠𝑖𝑛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48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048000"/>
                <a:ext cx="2362200" cy="61837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971800" y="377773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15sin48=a*sin 25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52800" y="42672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a= 26.4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3493592">
            <a:off x="7381971" y="1357597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26.4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096000" y="4457700"/>
                <a:ext cx="2362200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𝑠𝑖𝑛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48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26.4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𝑠𝑖𝑛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107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457700"/>
                <a:ext cx="2362200" cy="6127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6248400" y="5181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26.4sin107=c*sin48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58000" y="5715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c=33.9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18254139">
            <a:off x="6025895" y="1099077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33.9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1673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</a:t>
            </a:r>
            <a:r>
              <a:rPr lang="en-US" dirty="0" err="1" smtClean="0"/>
              <a:t>Sines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on triangles that don’t contain right angles</a:t>
            </a:r>
          </a:p>
          <a:p>
            <a:pPr lvl="1"/>
            <a:r>
              <a:rPr lang="en-US" dirty="0" smtClean="0"/>
              <a:t>You need to know AAS ASA</a:t>
            </a:r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352800" y="2286000"/>
            <a:ext cx="1752600" cy="1524000"/>
            <a:chOff x="2514600" y="2514600"/>
            <a:chExt cx="1752600" cy="1524000"/>
          </a:xfrm>
        </p:grpSpPr>
        <p:sp>
          <p:nvSpPr>
            <p:cNvPr id="6" name="Right Triangle 5"/>
            <p:cNvSpPr/>
            <p:nvPr/>
          </p:nvSpPr>
          <p:spPr>
            <a:xfrm>
              <a:off x="2819400" y="2667000"/>
              <a:ext cx="1371600" cy="1066800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&quot;No&quot; Symbol 8"/>
            <p:cNvSpPr/>
            <p:nvPr/>
          </p:nvSpPr>
          <p:spPr>
            <a:xfrm>
              <a:off x="2514600" y="2514600"/>
              <a:ext cx="1752600" cy="1524000"/>
            </a:xfrm>
            <a:prstGeom prst="noSmoking">
              <a:avLst>
                <a:gd name="adj" fmla="val 5701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38200" y="4050268"/>
            <a:ext cx="6705600" cy="2338864"/>
            <a:chOff x="838200" y="4050268"/>
            <a:chExt cx="6705600" cy="2338864"/>
          </a:xfrm>
        </p:grpSpPr>
        <p:sp>
          <p:nvSpPr>
            <p:cNvPr id="12" name="Isosceles Triangle 11"/>
            <p:cNvSpPr/>
            <p:nvPr/>
          </p:nvSpPr>
          <p:spPr>
            <a:xfrm>
              <a:off x="1143000" y="4495800"/>
              <a:ext cx="1371600" cy="1600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5867400" y="4514334"/>
              <a:ext cx="1371600" cy="1600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19200" y="57912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50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57400" y="58028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60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 rot="3899581">
              <a:off x="2098209" y="51297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38200" y="405026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 smtClean="0"/>
                <a:t>AAS</a:t>
              </a:r>
              <a:endParaRPr lang="en-US" b="1" u="sng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867400" y="58028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36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58000" y="58028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73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48400" y="60198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14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62600" y="405026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 smtClean="0"/>
                <a:t>ASA</a:t>
              </a:r>
              <a:endParaRPr lang="en-US" b="1" u="sng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325" y="3953368"/>
            <a:ext cx="1816894" cy="2722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2514600" y="5391666"/>
            <a:ext cx="3352800" cy="94734"/>
            <a:chOff x="2514600" y="5391666"/>
            <a:chExt cx="3352800" cy="94734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5121219" y="5391666"/>
              <a:ext cx="746181" cy="1853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2514600" y="5486400"/>
              <a:ext cx="79739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9902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</a:t>
            </a:r>
            <a:r>
              <a:rPr lang="en-US" dirty="0" err="1" smtClean="0"/>
              <a:t>Sines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Definition- The ratio of a side to the sine of its angle is equal to the ratio of any other side to the sine of its angle. </a:t>
            </a:r>
          </a:p>
          <a:p>
            <a:endParaRPr lang="en-US" dirty="0"/>
          </a:p>
          <a:p>
            <a:r>
              <a:rPr lang="en-US" u="sng" dirty="0" smtClean="0"/>
              <a:t>             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371600" y="2851666"/>
            <a:ext cx="625930" cy="630942"/>
            <a:chOff x="898070" y="2851666"/>
            <a:chExt cx="625930" cy="630942"/>
          </a:xfrm>
        </p:grpSpPr>
        <p:sp>
          <p:nvSpPr>
            <p:cNvPr id="4" name="TextBox 3"/>
            <p:cNvSpPr txBox="1"/>
            <p:nvPr/>
          </p:nvSpPr>
          <p:spPr>
            <a:xfrm>
              <a:off x="982435" y="295938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a</a:t>
              </a:r>
              <a:endParaRPr lang="en-US" sz="28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98070" y="2851666"/>
              <a:ext cx="6259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 err="1" smtClean="0"/>
                <a:t>SinA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962400" y="2774722"/>
            <a:ext cx="625930" cy="707886"/>
            <a:chOff x="898070" y="2883932"/>
            <a:chExt cx="625930" cy="707886"/>
          </a:xfrm>
        </p:grpSpPr>
        <p:sp>
          <p:nvSpPr>
            <p:cNvPr id="8" name="TextBox 7"/>
            <p:cNvSpPr txBox="1"/>
            <p:nvPr/>
          </p:nvSpPr>
          <p:spPr>
            <a:xfrm>
              <a:off x="982435" y="306859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98070" y="2883932"/>
              <a:ext cx="6259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 err="1" smtClean="0"/>
                <a:t>SinB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623952" y="2851666"/>
            <a:ext cx="625930" cy="630942"/>
            <a:chOff x="898070" y="2851666"/>
            <a:chExt cx="625930" cy="630942"/>
          </a:xfrm>
        </p:grpSpPr>
        <p:sp>
          <p:nvSpPr>
            <p:cNvPr id="11" name="TextBox 10"/>
            <p:cNvSpPr txBox="1"/>
            <p:nvPr/>
          </p:nvSpPr>
          <p:spPr>
            <a:xfrm>
              <a:off x="996041" y="295938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98070" y="2851666"/>
              <a:ext cx="6259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 err="1" smtClean="0"/>
                <a:t>SinC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086100" y="4096596"/>
            <a:ext cx="2400300" cy="2695383"/>
            <a:chOff x="2971800" y="3864352"/>
            <a:chExt cx="2590800" cy="2905780"/>
          </a:xfrm>
        </p:grpSpPr>
        <p:sp>
          <p:nvSpPr>
            <p:cNvPr id="13" name="Isosceles Triangle 12"/>
            <p:cNvSpPr/>
            <p:nvPr/>
          </p:nvSpPr>
          <p:spPr>
            <a:xfrm>
              <a:off x="2971800" y="3864352"/>
              <a:ext cx="2590800" cy="261264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71800" y="61838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14800" y="38978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81600" y="61722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1539127">
              <a:off x="3142988" y="48768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c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19943485">
              <a:off x="4929087" y="4872382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38600" y="64008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42825"/>
            <a:ext cx="1317715" cy="98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42825"/>
            <a:ext cx="1368113" cy="102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371600" y="3505200"/>
                <a:ext cx="541565" cy="56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𝑠𝑖𝑛𝐴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505200"/>
                <a:ext cx="541565" cy="566758"/>
              </a:xfrm>
              <a:prstGeom prst="rect">
                <a:avLst/>
              </a:prstGeom>
              <a:blipFill rotWithShape="1">
                <a:blip r:embed="rId3"/>
                <a:stretch>
                  <a:fillRect r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962400" y="3395642"/>
                <a:ext cx="541565" cy="636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𝑠𝑖𝑛𝐵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3395642"/>
                <a:ext cx="541565" cy="636649"/>
              </a:xfrm>
              <a:prstGeom prst="rect">
                <a:avLst/>
              </a:prstGeom>
              <a:blipFill rotWithShape="1">
                <a:blip r:embed="rId4"/>
                <a:stretch>
                  <a:fillRect r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629400" y="3429000"/>
                <a:ext cx="541565" cy="566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𝑠𝑖𝑛𝐶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429000"/>
                <a:ext cx="541565" cy="566694"/>
              </a:xfrm>
              <a:prstGeom prst="rect">
                <a:avLst/>
              </a:prstGeom>
              <a:blipFill rotWithShape="1">
                <a:blip r:embed="rId5"/>
                <a:stretch>
                  <a:fillRect r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595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Solve      ABC with A=94 C=57 and b=25 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2057400" y="1676400"/>
            <a:ext cx="381000" cy="304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urved Connector 14"/>
          <p:cNvCxnSpPr/>
          <p:nvPr/>
        </p:nvCxnSpPr>
        <p:spPr>
          <a:xfrm rot="5400000">
            <a:off x="571500" y="2628901"/>
            <a:ext cx="4343399" cy="3352800"/>
          </a:xfrm>
          <a:prstGeom prst="curvedConnector5">
            <a:avLst>
              <a:gd name="adj1" fmla="val 1754"/>
              <a:gd name="adj2" fmla="val 106818"/>
              <a:gd name="adj3" fmla="val 10526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3" idx="3"/>
            <a:endCxn id="5" idx="3"/>
          </p:cNvCxnSpPr>
          <p:nvPr/>
        </p:nvCxnSpPr>
        <p:spPr>
          <a:xfrm flipH="1">
            <a:off x="4191000" y="1866901"/>
            <a:ext cx="3733800" cy="4686299"/>
          </a:xfrm>
          <a:prstGeom prst="curvedConnector4">
            <a:avLst>
              <a:gd name="adj1" fmla="val -6122"/>
              <a:gd name="adj2" fmla="val 10487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6200000" flipH="1">
            <a:off x="4324351" y="3181353"/>
            <a:ext cx="4152899" cy="152399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914400" y="2362200"/>
            <a:ext cx="6629400" cy="4572000"/>
            <a:chOff x="838200" y="2286000"/>
            <a:chExt cx="6629400" cy="4572000"/>
          </a:xfrm>
        </p:grpSpPr>
        <p:sp>
          <p:nvSpPr>
            <p:cNvPr id="5" name="Isosceles Triangle 4"/>
            <p:cNvSpPr/>
            <p:nvPr/>
          </p:nvSpPr>
          <p:spPr>
            <a:xfrm>
              <a:off x="838200" y="2286000"/>
              <a:ext cx="6553200" cy="41910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14400" y="61838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94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58000" y="61838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57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10000" y="6488668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25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061" y="361950"/>
            <a:ext cx="1754859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1992868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8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#1, Step One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"/>
            <a:ext cx="2856870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5040" y="238252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94 + 57= 161</a:t>
            </a:r>
          </a:p>
          <a:p>
            <a:r>
              <a:rPr lang="en-US" dirty="0" smtClean="0"/>
              <a:t>180 – 161= 19</a:t>
            </a:r>
          </a:p>
          <a:p>
            <a:r>
              <a:rPr lang="en-US" dirty="0" smtClean="0"/>
              <a:t>B=19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39000" y="394156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FF0000"/>
                </a:solidFill>
              </a:rPr>
              <a:t>19</a:t>
            </a:r>
            <a:endParaRPr lang="en-US" sz="800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2686050"/>
            <a:ext cx="3943350" cy="4002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56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 build="allAtOnce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#1, Step 2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096000" y="457200"/>
            <a:ext cx="2852737" cy="2005012"/>
            <a:chOff x="6096000" y="457200"/>
            <a:chExt cx="2852737" cy="200501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457200"/>
              <a:ext cx="2852737" cy="2005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457200"/>
              <a:ext cx="377825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9600" y="2286000"/>
                <a:ext cx="2133600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𝑠𝑖𝑛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19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𝑠𝑖𝑛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67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286000"/>
                <a:ext cx="2133600" cy="61837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8200" y="1459706"/>
                <a:ext cx="1676400" cy="618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𝑠𝑖𝑛𝐵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𝑠𝑖𝑛𝐶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59706"/>
                <a:ext cx="1676400" cy="61831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990600" y="3276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Cross Multiply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5800" y="3810000"/>
                <a:ext cx="2286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25</m:t>
                      </m:r>
                      <m:r>
                        <a:rPr lang="en-US" b="0" i="1" smtClean="0">
                          <a:latin typeface="Cambria Math"/>
                        </a:rPr>
                        <m:t>𝑠𝑖𝑛</m:t>
                      </m:r>
                      <m:r>
                        <a:rPr lang="en-US" b="0" i="1" smtClean="0">
                          <a:latin typeface="Cambria Math"/>
                        </a:rPr>
                        <m:t>67=</m:t>
                      </m:r>
                      <m:r>
                        <a:rPr lang="en-US" b="0" i="1" smtClean="0">
                          <a:latin typeface="Cambria Math"/>
                        </a:rPr>
                        <m:t>𝑐𝑠𝑖𝑛</m:t>
                      </m:r>
                      <m:r>
                        <a:rPr lang="en-US" b="0" i="1" smtClean="0">
                          <a:latin typeface="Cambria Math"/>
                        </a:rPr>
                        <m:t>19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810000"/>
                <a:ext cx="228600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295400" y="4267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c=70.7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8480896">
            <a:off x="6444270" y="1108739"/>
            <a:ext cx="6122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FF0000"/>
                </a:solidFill>
              </a:rPr>
              <a:t>70.7</a:t>
            </a:r>
            <a:endParaRPr lang="en-US" sz="800" dirty="0">
              <a:solidFill>
                <a:srgbClr val="FF00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969657"/>
            <a:ext cx="4210104" cy="2964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44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#1, Step 3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330200"/>
            <a:ext cx="2852737" cy="200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8200" y="2438400"/>
                <a:ext cx="1828800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𝑠𝑖𝑛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19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𝑠𝑖𝑛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94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438400"/>
                <a:ext cx="1828800" cy="61837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90600" y="3429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25sin94=a*sin19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4267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a=76.6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936687">
            <a:off x="7782447" y="947521"/>
            <a:ext cx="381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rgbClr val="FF0000"/>
                </a:solidFill>
              </a:rPr>
              <a:t>76.6</a:t>
            </a:r>
            <a:endParaRPr lang="en-US" sz="7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579" y="4267200"/>
            <a:ext cx="223837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39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Finished Product!!!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936687">
            <a:off x="5754436" y="3741993"/>
            <a:ext cx="796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76.6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88" y="2196518"/>
            <a:ext cx="6617911" cy="465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609600"/>
            <a:ext cx="2667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53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	ABC if B=85, C=47, a=19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1828800" y="1524000"/>
            <a:ext cx="381000" cy="304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209800" y="2362200"/>
            <a:ext cx="4724400" cy="3493532"/>
            <a:chOff x="2209800" y="2362200"/>
            <a:chExt cx="4724400" cy="3493532"/>
          </a:xfrm>
        </p:grpSpPr>
        <p:sp>
          <p:nvSpPr>
            <p:cNvPr id="5" name="Isosceles Triangle 4"/>
            <p:cNvSpPr/>
            <p:nvPr/>
          </p:nvSpPr>
          <p:spPr>
            <a:xfrm>
              <a:off x="2209800" y="2362200"/>
              <a:ext cx="4724400" cy="34290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43400" y="25908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85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324600" y="54864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47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 rot="3340202">
              <a:off x="5548966" y="3815509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19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4867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137</TotalTime>
  <Words>308</Words>
  <Application>Microsoft Office PowerPoint</Application>
  <PresentationFormat>On-screen Show (4:3)</PresentationFormat>
  <Paragraphs>96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NewsPrint</vt:lpstr>
      <vt:lpstr>Module</vt:lpstr>
      <vt:lpstr>Thatch</vt:lpstr>
      <vt:lpstr>Technic</vt:lpstr>
      <vt:lpstr>Concourse</vt:lpstr>
      <vt:lpstr>Perspective</vt:lpstr>
      <vt:lpstr>Quarter 4 for Dummies</vt:lpstr>
      <vt:lpstr>Law of Sines</vt:lpstr>
      <vt:lpstr>Law of Sines</vt:lpstr>
      <vt:lpstr>Example #1</vt:lpstr>
      <vt:lpstr>Example #1, Step One</vt:lpstr>
      <vt:lpstr>Example #1, Step 2</vt:lpstr>
      <vt:lpstr>Example #1, Step 3</vt:lpstr>
      <vt:lpstr>Finished Product!!!</vt:lpstr>
      <vt:lpstr>Example 2</vt:lpstr>
      <vt:lpstr>Example 2, step 1</vt:lpstr>
      <vt:lpstr>Example 2, step two</vt:lpstr>
      <vt:lpstr>Example 2, step 3</vt:lpstr>
      <vt:lpstr>Finished Product!!!!!!!</vt:lpstr>
      <vt:lpstr>Do it yourself</vt:lpstr>
      <vt:lpstr>Answer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Quarter 4 for Dummies</dc:title>
  <dc:creator>Wesley Berkert</dc:creator>
  <cp:lastModifiedBy>Staci Applegarth</cp:lastModifiedBy>
  <cp:revision>15</cp:revision>
  <dcterms:created xsi:type="dcterms:W3CDTF">2012-05-09T14:13:32Z</dcterms:created>
  <dcterms:modified xsi:type="dcterms:W3CDTF">2012-05-14T14:44:12Z</dcterms:modified>
</cp:coreProperties>
</file>